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5" r:id="rId8"/>
    <p:sldId id="266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F4466-0D8E-471E-A96A-162A745C14B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A869-70EF-40BA-A478-5B4C3ABFF4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38201" y="609600"/>
            <a:ext cx="77724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МОЛЕКУЛЯРНАЯ ОРГАНИЗАЦИЯ</a:t>
            </a:r>
          </a:p>
          <a:p>
            <a:pPr algn="ctr"/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КЛЕТОЧНЫХ МЕМБРАН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фосфолипидов обнаружены в мембранах внутриклеточных структур. Например, кардиолипин локализован главным образом во внутренней мембране митохондрий, холестерол преимущественно нахо­дится во внешнем монослое плазматической мембраны. Кроме асимме­тричного расположения фосфолипидов и холестерина, жирные кислоты, входящие в состав фосфолипидов, также распределяются асимметрично. Ненасыщенные жирные кислоты в основном присутствуют в составе фосфолипидов наружного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монослоя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мембраны.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Помимо асимметрии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монослоя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фосфолипиды могут ассиметрично располагаться в пределах одного и того же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монослоя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мембраны, образуя домены различного состава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домены характеризуются определен­ной избирательностью к некоторым компонентам мембраны, например к белкам.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1681"/>
            <a:ext cx="9144000" cy="6370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ембранные белки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На состояние мембранных липидов влияет и их белковый состав. В зависимости от локализа­ции и взаимодействия с мембраной различают, в основном, два типа мембранных белков: периферические и интегральные.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Периферические мембранные белки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  могут располагаться на полярной поверхности мембраны или частично погружены в ее моно­слой как с наружной, так и с внутренней стороны.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Гидрофильные периферические белки мембран удерживаются на поверхности мембраны за счет водородных связей и ионных взаимодей­ствий. Ряд белков может быть заякорен в мембране путем образования ковалентных связей между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-концевым остатком глицина и миристиновой кислотой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:</a:t>
            </a: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CH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-(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CH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CO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NH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CH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CO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NH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- полипептид.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Кроме того, некоторые жирные кислоты (С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14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, 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16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, 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18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) могут образовывать сложноэфирные связи с гидроксильными группами остатков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серина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 и треонина белков.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2362199" y="6068093"/>
            <a:ext cx="502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Рис. Мембранные белки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Интегральные белки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могут прошивать всю толщу мембраны (в этом случае их называют 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трансмембранными)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же быть глубоко в нее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погруженными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интегральных белках остатки гидрофобных амино­кислот образуют внутримембранные сегменты, взаимодействующие с гидрофобными углеводородными цепями фосфолипидного бислоя, а остатки гидрофильных аминокислот располагаются на внутренней и (или) наружной поверхности мембраны.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Известно немало интегральных белков, полипептидные цепи которых прошивают мембрану несколько раз. Многие рецепторы гормонов. сопряженные с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-белками, пронизывают мембрану 7 раз. К их числу относят, например,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адренорецептор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участвует в передаче сигнала катехоламинов.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096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трансмембранных доме­нов пол и пептидной це­пи β</a:t>
            </a:r>
            <a:r>
              <a:rPr lang="ru-RU" sz="2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-адренорецептора в плазматической мембра­не клетки (схема)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28600"/>
            <a:ext cx="8915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Некоторые липиды являются эффективными аллостерическими регуляторами мембранных ферментов. Например, фосфатидилсерин способствует связыванию протеинкиназы С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внутренним монослоем мембраны и ее активации, а креатинкиназа проявляет свою активность при связывании с кардиолипином митохондрий. Часть мембранных липидов, прочно связанных с молекулами белка, образуют вокруг их гидрофобных доменов липидное кольцо (назы­ваемое также «аннулюс»), которое участвует в регуляции активно­сти белка. Такие липидные кольца, прочно связанные с молекулами белка, обнаружены у многих важных мембранных ферментов, та­ких, как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\ К -АТФаза, Са</a:t>
            </a:r>
            <a:r>
              <a:rPr lang="ru-RU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-АТФаза, цитохромоксидаза и др.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Мембранные липиды образуют вокруг мембраносвязанных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белков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гидрофобную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область, которая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способствует взаимодействию мембранных ферментов со своими субстратами.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Мембранные липиды образуют бислойные комплексы, обладаю­щие определенной кривизной и ориентацией. Некоторые мембран­ные белки асимметрично распределяются в них, что способствуй проявлению их специфической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ru-RU" dirty="0" smtClean="0"/>
              <a:t>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31423"/>
            <a:ext cx="8991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Латеральная неоднородность (гетерогенность) биологических мембран</a:t>
            </a:r>
          </a:p>
          <a:p>
            <a:pPr algn="just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Гетерогенность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липидов в плоскости мембраны является следствием образования различных ассоциаций липидных </a:t>
            </a:r>
            <a:r>
              <a:rPr lang="ru-RU" sz="2400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молекул,   </a:t>
            </a:r>
            <a:r>
              <a:rPr lang="ru-RU" sz="24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группирующихся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принципу физико-химического соответствия. При этом в отдельных слоях мембраны (главным образом в наружном) возникают латеральные липидные домены, называемые рафтами (от англ,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raft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плот). Эти «плоты» плотно упакованных молекул образуют отдельные участки с относительно высокой степенью упорядоченности, которые плавают в жидкокристаллической фазе основного липидного матрикса. Латеральному разделению фаз в мембране и образованию гетерогенных доменов способствует также присутствие холестерола.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ФУНКЦИИ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МЕМБРАН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Мембраны выполняют разнообразные функции, которые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определяются типом клеток и той ролью, которую они играют в орга­низме человека. В наиболее общем виде мембраны:</a:t>
            </a:r>
          </a:p>
          <a:p>
            <a:pPr lvl="0"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формируют системы внутри- и межклеточного транспорта;</a:t>
            </a:r>
          </a:p>
          <a:p>
            <a:pPr lvl="0"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обеспечивают преобразование и проведение различных регулятор­ных сигналов;</a:t>
            </a:r>
          </a:p>
          <a:p>
            <a:pPr lvl="0"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участвуют в поддержании формы и подвижности клеток;</a:t>
            </a:r>
          </a:p>
          <a:p>
            <a:pPr lvl="0"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формируют межклеточные контакты.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Разнообразие функций во многом определено тем, что в клеточную мембрану встроено большое количество транспортных, рецепторных белков, ферментов и ферментных систем/комплексов. Часть этих фер­ментов катализируют трансмембранные реакции или осуществляют транспорт молекул, расположенных как на внутренней, так и на внеш­ней стороне мембраны. Другие ферменты вовлечены в серию последо­вательных реакций, которые протекают на поверхности мембраны, что обеспечивает высокую избирательность и эффективность метаболиче­ских превращений.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ОБЩАЯ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функцией биомембран является избирательный транс­порт различных веществ и ионов. Обмен между клеткой и внешней средой, а также между субклеточными компартментами предпо­лагает трансмембранный перенос транспортируемых молекул. Ли­пидная фаза мембран хорошо проницаема для ограниченного числа неполярных молекул, к числу которых относят стероиды,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тиреоидные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гормоны, жирные кислоты, а также газы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О2,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 Такие вещества пересекают мембрану в результате </a:t>
            </a:r>
            <a:r>
              <a:rPr lang="ru-RU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простой диффузии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концентра­ционному градиенту. Подавляющее большинство полярных и заря­женных молекул переносится через мембрану с помощью различных транспортных белков.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пассивные,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 осуществляют трансмембранный перенос веществ за счет концентра­ционного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градиента и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активные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транспортные системы.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этом процессе транспортные белки играют роль своеобразных пор или каналов, по которым гидрофильные молекулы проходят через мембрану, такой перенос веществ называют </a:t>
            </a:r>
            <a:r>
              <a:rPr lang="ru-RU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облегченной диффузией.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 функционирует анионный канал в мембра­не эритроцита, обеспечивающий движение анионов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НС0</a:t>
            </a:r>
            <a:r>
              <a:rPr lang="ru-RU" sz="2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про­тивоположных направлениях 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9915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228600" y="-122935"/>
            <a:ext cx="9372600" cy="686341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ПРЕДЕЛЕНИЕ И ОБЩАЯ ХАРАКТЕРИСТИКА</a:t>
            </a:r>
            <a:b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БИОЛОГИЧЕСКИХ МЕМБРАН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Биологические мембраны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– сложные высокоорганизованные липопротеиновые структуры, окружающие клетку и внутриклеточные органеллы. Они отделяют содержимое клетки от окружающей среды или отграничивают внутриклеточные компартменты друг от друга.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бразуют разветвленную, четко организованную сеть,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лагодаря чему внутри клетки и в ее органеллах постоянно поддерживаются неравновесные концентрации необходимых веществ, осуществляется их контролируемое поступление и выведение. Разделение  внутреннего содержимого клетки позволяет независимо осуществлять различные, иногда противоположно направленные реакции метаболизма и их регуляцию.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	По современным представлениям биологические мембраны представляют жидкомозаичные липопротеиновые структуры, основным липидным компонентом которых являются фосфолипиды.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88726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67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Анионный канал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мембраны эритроцитов. Хлорид- и бикарбонат-ионы двигаются в противоположных направлениях по градиентам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концентраций.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Другой вид трансмембранного переноса веществ против градиента концентраций совершается за счет внешнего источника энергии, ко­торым является гидролиз АТФ. Его называют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активным транспортом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Примером системы активного транспорта может быть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АТФаза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плазматических мембран клеток животных и человека. Этот фермент, состоящий из двух пар идентичных субъединиц (αβ)</a:t>
            </a:r>
            <a:r>
              <a:rPr lang="ru-RU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осуществляет трансмембранный перенос ионов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клетки наружу, а ионов  К — в противоположном направлении: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299780"/>
            <a:ext cx="9144000" cy="38164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Каталитический цикл начинается со связывания трех ионов натрия с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ru-RU" sz="22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</a:t>
            </a:r>
            <a:r>
              <a:rPr kumimoji="0" lang="ru-RU" sz="22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-АТФазой на цитоплазматической стороне мембраны (рис. 8-2а).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этого происходит фосфорилирование фермента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изменение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конформации. В результате вход с цитоплазматической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стороны закрывается, а выход с наружной стороны мембраны откры­вается. В этот момент происходит высвобождение трех ионов натрия во внеклеточное пространство и связывание двух ионов внеклеточного калия. Связывание К</a:t>
            </a:r>
            <a:r>
              <a:rPr kumimoji="0" lang="ru-RU" sz="22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активирует дефосфорилирование фермента. Это приводит к закрытию наружного выхода и открытию с цитоплазматической стороны мембраны, которое приводит к высвобождению К</a:t>
            </a:r>
            <a:r>
              <a:rPr kumimoji="0" lang="ru-RU" sz="22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цитоплазму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03" y="-25791"/>
            <a:ext cx="43773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91200" y="2286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449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9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Каталитический цикл начинается со связывания трех ионов натрия с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ru-RU" sz="2000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,К</a:t>
            </a:r>
            <a:r>
              <a:rPr lang="ru-RU" sz="2000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АТФазой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цитоплазматической стороне мембраны.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 происходит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фосфорилирование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фермента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конформации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результате вход с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цитоплазматической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стороны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закрывается, а выход с наружной стороны мембраны откры­вается.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этот момент происходит высвобождение трех ионов натрия во внеклеточное пространство и связывание двух ионов внеклеточного калия. Связывание К</a:t>
            </a:r>
            <a:r>
              <a:rPr lang="ru-RU" sz="2000" baseline="30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активирует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дефосфорилирование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фермента. Это приводит к закрытию наружного выхода и открытию с цитоплазматической стороны мембраны, которое приводит к высвобождению К</a:t>
            </a:r>
            <a:r>
              <a:rPr lang="ru-RU" sz="2000" baseline="30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цитоплазму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28600" y="2286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функционирования мембранных транспортеров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Унипорт - перенос любых веществ (в том числе ионов) с одной стороны мембраны на другую. Принцип такого переноса на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примере транспортера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глюкозы первого типа (ГЛЮТ1).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5943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Работа транспортера глюкозы первого типа в плазматической мембране клеток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-1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ГЛЮТ1 связывает молекулу глюкозы на внешней стороне плазма­тической мембраны. В результате последующей серии конформационных изменений ГЛЮТ1 молекула глюкозы продвигается по этому белку ко внутренней поверхности мембраны и в конце концов оказывается в цитозоле клетки. Считают, что по такому принципу действуют многие белки-переносчики, осуществляющие трансмембранный транспорт ве­ществ.</a:t>
            </a:r>
          </a:p>
          <a:p>
            <a:pPr algn="just"/>
            <a:endPara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Симпорт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Этим термином обозначают совместный трансмембранный пере нос двух веществ и более в одном направлении. Примером такого </a:t>
            </a: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рода 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транспорта может быть совместный перенос глюкозы и ионов натри* в клетки </a:t>
            </a: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кишечника. 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Одновременное связывание глюкозы к ионов натрия на внешней стороне </a:t>
            </a: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мембраны 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вызывает такое изменение конформации молекулы </a:t>
            </a: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белка-переносчика, 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которое способствует поступлению этих веществ в цитозоль клетки. После высвобождения глюкозы и ионов </a:t>
            </a:r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3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молекула переносчика возвращается в исходное состояние.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" y="2743200"/>
            <a:ext cx="1020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Совместный транспорт глюкозы и ионов натрия в клетку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4290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Поскольку ионы натрия все время выкачиваются из клетки за счет работы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ru-RU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АТФазы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скоординированная работа симпортера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/глюкозы и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ru-RU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АТФазы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создает ситуацию, при которой глю­коза может поступать в клетку против собственного градиента концен­трации (за счет градиента концентрации ионов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В силу того что градиент ионов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обеспечивается за счет гидролиза АТФ, получается, что АТФ косвенно является движущей силой транспорта глюкозы. Та­кой вид транспорта называют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вторично-активным.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876800"/>
            <a:ext cx="9677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Система совместного транспорта глюкозы и ионов натрия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533400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Подобный механизм функционирует и в случае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-зависимого всасывания аминокислот в кишечнике. Это способствует более эффективному, всасыванию аминокислот, образовавшихся в ходе переваривания пищевых белков в желудочно-кишечном тракте.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Антипорт — совместный трансмембранный перенос двух ве­ществ и более в противоположном направлении.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Примером антипорта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осуществляется без затрат энергии АТФ, может служить работа транслоказы адениновых нуклеотидов внутренней мембраны митохондрий </a:t>
            </a:r>
          </a:p>
        </p:txBody>
      </p:sp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" y="152400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Каналы – важный класс систем пассивного транспорта. В их образовании могут участвовать белки, специфичные для определенного типа клеток ( например, анионный канал эритроцитов), водные и ионные каналы.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Водные каналы позволяют клетке регулировать свой объем и внутреннее осмотическое давление. В их образовании участвует особый мембранный белок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аквапорин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и определяет проницаемость мембран клеток для воды.</a:t>
            </a:r>
            <a:endParaRPr lang="ru-RU" sz="2400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человека обнаружено не менее 11 аквапориноподобных белков. Физиологическая важность аквапоринов наиболее заметна в почках, где в течение суток при их непосредственном участии происходит реабсорбция воды из первичной мочи. Аквапорины также присутствуют в клетках слюнных желез.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Важными системами пассивного транспорта являются регулируе­мые каналы, пропускная способность которых зависит от поступления внешнего сигнала. В зависимости от типа сигнала различают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лиганд- и потенциал-зависимые ионные каналы.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первом случае сигналом для открытия канала служит лиганд (лигандом в биохимии называют различные по структуре молекулы, которые специфически связываются со своим рецептором.) Связывание лиганда со своим мембранным рецептором способствует открытию канала в мембране. Так действует, например, ацетилхолиновый рецептор, представляющий собой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лигандзависимый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ионный канал.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37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4800" y="5562600"/>
            <a:ext cx="6735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Мозаичная структура мембран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-177398"/>
            <a:ext cx="9144000" cy="21852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ТРАНСМЕМБРАННЫЙ ПЕРЕНОС МАКРОМОЛЕКУЛ, НАДМОЛЕКУЛЯРНЫХ КОМПЛЕКСОВ И ЧАСТИЦ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Помимо транспорта низкомолекулярных веществ, биологические мембраны осуществляют перенос различных макромолекул и крупных частиц. В зависимости от направления их движения различают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эндоцитоз,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т.е.поглощение веществ или частиц клеткой, 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экзоцитоз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выделение веществ из клетки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761883"/>
            <a:ext cx="9144000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Эндоцитоз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способ переноса внеклеточного материала внутрь клетки, при котором он помещается в особые везикулы, которые называют эндосомами. Эндосомы образуемые в результате инвагинации плазматической мембраны, отпочковываются от нее и поступают внутрь клетки.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1795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Выделяют несколько вариантов эндоцитоза: рецептор – опосредованный эндоцитоз, фагоцитоз и пиноцитоз.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Рецептор-опосредованный эндоцитоз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специфический способ переноса макромолекул внутрь клетки, при котором транспортируемые вещество взаимодействует со своим рецептором, расположенным на плазматической мембране. Образование лиганд-рецепторного комплекса сопровождаются втягиванием (инвагинацией) этого участка мембраны и формированием везикулы (эндосомы), которая отпочковывается от плазматической мембраны и поступает внутрь клетки. В образовании эндосом участвуют особые участки плазматической мембраны, называемые окаймленными ямками. В них находится белок клатрин, который отвечает за формирование покрытых клатрином везикул и импорт рецепторов внутрь клетки. Специфичность такого вида эндоцитоза определяется наличием соответствующих рецепторов на плазматической мембране.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Фагоцитоз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Захват и поглощение инородных частиц фагоцитирующими клетками или фагоцитами называют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фагоцитозом.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фагоцитам относят нейтрофилы крови и макрофаги, присутствующие в разных тканях организма. Фагоциты прикрепляются своей плазматической мембраной к фагоцитируемому объекту и обволакивают его, а образующиеся эндосомы осуществляют перемещение внутрь клетки поглощаемой частицы. 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19425"/>
            <a:ext cx="73152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-5581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    Пиноцитоз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Процесс поглощения клеткой жидкости ( с растворенными в ней веществами) из окружающей среды называют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пиноцитозом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Он во многом сходен с фагоцитозом, и в фагоцитирующих клетках осуществляется теми же участками мембраны, которые участвуют в фагоцитозе.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Экзоцитоз — выведение веществ из клетки. В ходе этого процесса</a:t>
            </a:r>
            <a:r>
              <a:rPr lang="ru-RU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экспортируемые молекулы упаковываются в секреторные везикулы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гранулы, которые двигаются по направлению к плазматической мембране,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сливаются с ней,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высвобождая содержимое во внеклеточное пространство. Таким образом осуществляются секреция пищеварительных ферментов, вырабатываемых клетками поджелудочной железы, высвобождение нейромедиаторов (например, норадреналина, ацетилхолина) нервными окончаниями и др. </a:t>
            </a:r>
          </a:p>
        </p:txBody>
      </p:sp>
      <p:pic>
        <p:nvPicPr>
          <p:cNvPr id="49153" name="Picture 1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595365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5800" y="6324600"/>
            <a:ext cx="952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Молекулы нейромедиатора поступившие в синаптическую щель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ПАРАКЛЕТОЧНЫЙ ТРАНСПОРТ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Помимо трансклеточного транспорта веществ, в котором задействованы различные клеточные поры, каналы и переносчики,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электролиты,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вода, а также некоторые другие низкомолекулярные вещества (например, мочевина) могут проникать через межклеточные контакты. Так вид транспорта получил название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параклеточного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играет особенно важную роль в эпителиальных тканях. Параклеточная проницаемость определяется состоянием многочисленных белков клеточной поверхности.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образуют плотные контакты (за это отвечают такие как окклюдины, клаудины), щелевые контакты (коннексины) и осуществляют межклеточную адгезию (кадгерины), участвуют в связывании с белками внеклеточного матрикса (интегрины) и белками цитоскелета. Эти белки связывают эпителиальные клетки друг с другом и контролируют проникновение веществ через межклеточное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84594" y="2590800"/>
            <a:ext cx="7774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911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37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223911" y="3124200"/>
            <a:ext cx="93679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Структура липидного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бислоя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 </a:t>
            </a:r>
          </a:p>
          <a:p>
            <a:pPr lvl="0" indent="317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Мембранные фосфолипиды расположены в форме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бислоя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который образует жидкокристаллическую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матрицу.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indent="317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Каждый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фосфолипидный слой обращен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жирнокислотными</a:t>
            </a:r>
            <a:r>
              <a:rPr lang="ru-RU" sz="2400" baseline="-300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цепями внутрь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бислоя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образуя гидрофобную фазу. Полярные гидрофильные головки фосфолипидов обращены наружу и внутрь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Corbel" pitchFamily="34" charset="0"/>
                <a:cs typeface="Times New Roman" pitchFamily="18" charset="0"/>
              </a:rPr>
              <a:t>клетки.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Белки могут прошивать всю мембрану или плавать на ее поверхности, обеспечивая мембране определенную </a:t>
            </a:r>
            <a:r>
              <a:rPr lang="ru-RU" sz="2400" i="1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текучесть и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гибкость.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644639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Отдельные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молекулы фосфолипидов могут перемещаться между наружным и внутренним монослоем мембраны. В этом процессе уча­ствуют особые белки-переносчики. Известны два вида АТФ-зависимых белков переносчиков липидов: </a:t>
            </a: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Флиппазы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-осу­ществляют транспорт фосфолипидов из внешнего </a:t>
            </a:r>
            <a:r>
              <a:rPr lang="ru-RU" sz="2400" i="1" dirty="0" err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монослоя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 вну­треннюю цитоплазматическую поверхность плазматической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мембран</a:t>
            </a: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лоппазы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транспортируют липиды в противоположном направлении.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286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438401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Перенос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молекулы фосфолипида из внешнего монослоя во внутренний с помощью флиппазы (схема): 1 - молекула фосфолипида (выделена черным цветом) диффундирует к белку-переносчику; 2 - связывается с ним,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чего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происходит ее перенос во внутренний монослой; 3 - расположение молекулы фосфолипида во внутреннем монослое.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фосфолипидов и белков, важнейшим компонентом мембран клеток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холестерол. Он встраивается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 молекулами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фосфолипидов и препятствуют плотной упаковке углеводородных цепей ацильных групп, способствуя тем самым увеличению текучести мембран.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30865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2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ЛИПИДНЫЙ БИСЛОЙ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Образно говоря, липиды биологических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rbel" pitchFamily="34" charset="0"/>
                <a:cs typeface="Times New Roman" pitchFamily="18" charset="0"/>
              </a:rPr>
              <a:t>мембран представляют собой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море, в котором плавают мембранные белки.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rbel" pitchFamily="34" charset="0"/>
                <a:cs typeface="Times New Roman" pitchFamily="18" charset="0"/>
              </a:rPr>
              <a:t>Благодаря особен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ностям структуры, липидные бислои могут смыкаться.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rbel" pitchFamily="34" charset="0"/>
                <a:cs typeface="Times New Roman" pitchFamily="18" charset="0"/>
              </a:rPr>
              <a:t>Это свойство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 способность самопроизвольного восстановления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rbel" pitchFamily="34" charset="0"/>
                <a:cs typeface="Times New Roman" pitchFamily="18" charset="0"/>
              </a:rPr>
              <a:t>липидных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бислоев при повреждениях и разрывах.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95600"/>
            <a:ext cx="9144000" cy="3293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Основной движущей силой образования липидных бислоев считают гидрофобные взаимодействия.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Ван-дер-ваальсовые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способствуют упаковке углеводородных цепей мембранных липидов, а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электроста­тические взаимодействия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водородные связи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между полярными «головками» фосфолипидов и молекулами воды стабилизируют бислойную структуру в водном окружении. При тесном контакте липидные бислои могут сливаться.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Мембранные фосфолипиды</a:t>
            </a:r>
          </a:p>
          <a:p>
            <a:pPr algn="just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Пространственная структура и размер полярной области фосфолипидов влияют на плотность и пространственное расположение в мембране ацильных цепей  фосфолипидных молекул. Например, этаноламин занимает конформационно меньший объем, чем холин, в  котором </a:t>
            </a:r>
            <a:r>
              <a:rPr lang="ru-RU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атомы водорода в аминогруппе заменены большими по объему метильными </a:t>
            </a:r>
            <a:r>
              <a:rPr lang="ru-RU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группами. Это способствует более плотной упаковке ацильных групп в бислое, содержащем фосфатидилэтаноламин</a:t>
            </a:r>
            <a:r>
              <a:rPr lang="ru-RU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сравнению</a:t>
            </a:r>
            <a:r>
              <a:rPr lang="ru-RU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фосфатидилхолином. Кроме того, фосфатидилэтаноламин может образовывать обширную сеть водородных связей, которые дополнительно повышают плотность упаковки жирнокислотных цепей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Ассимметрия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фосфолипидов в мембране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Биологические мембраны характеризуются структурной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асимметрией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обусловлена различным распределением липидов между внутренними и наружными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монослоями. Фосфолипиды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содержащие в своем составе холин (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фосфатидил-холин, сфингомиелин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расположены преимущественно на внешней стороне плазматической мембраны. Фосфолипиды, содержащие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свободную аминогруппу (фосфатидилэтаноламин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фосфатидилсерин), расположены в основном на цитоплазматической стороне мембраны.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фосфолипиды, такие, как фосфатидная кислота,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фосфатидилинозитол,фосфатидилинозитол-4-монофосфат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фосфатидилинозитол- 4,5-бисфосфат, могут располагаться как на внешней, так и на внутренней стороне мембраны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2328</Words>
  <Application>Microsoft Office PowerPoint</Application>
  <PresentationFormat>Экран (4:3)</PresentationFormat>
  <Paragraphs>95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Машенька</dc:creator>
  <cp:lastModifiedBy>Shamitoff</cp:lastModifiedBy>
  <cp:revision>87</cp:revision>
  <dcterms:created xsi:type="dcterms:W3CDTF">2016-09-25T08:10:20Z</dcterms:created>
  <dcterms:modified xsi:type="dcterms:W3CDTF">2019-03-19T17:35:39Z</dcterms:modified>
</cp:coreProperties>
</file>